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>
                <a:latin typeface="Aparajita" pitchFamily="34" charset="0"/>
                <a:cs typeface="Aparajita" pitchFamily="34" charset="0"/>
              </a:rPr>
              <a:t>द्वितीयः पाठः</a:t>
            </a: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i-IN" dirty="0" smtClean="0">
                <a:latin typeface="Kruti Dev 010 " pitchFamily="2" charset="0"/>
              </a:rPr>
              <a:t>शब्दपरिचयः</a:t>
            </a:r>
          </a:p>
          <a:p>
            <a:r>
              <a:rPr lang="hi-IN" dirty="0" smtClean="0">
                <a:solidFill>
                  <a:srgbClr val="FF0000"/>
                </a:solidFill>
                <a:latin typeface="Kruti Dev 010 " pitchFamily="2" charset="0"/>
              </a:rPr>
              <a:t>स्त्रीलिङ्गः</a:t>
            </a:r>
          </a:p>
          <a:p>
            <a:r>
              <a:rPr lang="hi-IN" dirty="0" smtClean="0">
                <a:latin typeface="Kruti Dev 010 " pitchFamily="2" charset="0"/>
              </a:rPr>
              <a:t>जिस शब्द से आकारान्त सुनाई दे सामान्यतः स्त्रीलिङ्ग शब्द समझना चाहिए।</a:t>
            </a:r>
            <a:endParaRPr lang="en-US" dirty="0">
              <a:latin typeface="Kruti Dev 010 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संज्ञा-सर्वनाम्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सा- वह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she</a:t>
            </a:r>
            <a:r>
              <a:rPr lang="en-US" dirty="0" smtClean="0"/>
              <a:t>)</a:t>
            </a:r>
            <a:endParaRPr lang="hi-IN" dirty="0" smtClean="0"/>
          </a:p>
          <a:p>
            <a:r>
              <a:rPr lang="hi-IN" dirty="0" smtClean="0"/>
              <a:t>ते-वे दोनो</a:t>
            </a:r>
            <a:r>
              <a:rPr lang="en-US" dirty="0" smtClean="0"/>
              <a:t>-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she</a:t>
            </a:r>
            <a:r>
              <a:rPr lang="en-US" dirty="0" smtClean="0"/>
              <a:t>)</a:t>
            </a:r>
            <a:endParaRPr lang="hi-IN" dirty="0" smtClean="0"/>
          </a:p>
          <a:p>
            <a:r>
              <a:rPr lang="hi-IN" dirty="0" smtClean="0"/>
              <a:t>ताः-वे सब</a:t>
            </a:r>
            <a:r>
              <a:rPr lang="en-US" dirty="0" smtClean="0"/>
              <a:t>-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she</a:t>
            </a:r>
            <a:r>
              <a:rPr lang="en-US" dirty="0"/>
              <a:t>)</a:t>
            </a:r>
            <a:endParaRPr lang="hi-IN" dirty="0"/>
          </a:p>
          <a:p>
            <a:r>
              <a:rPr lang="hi-IN" dirty="0" smtClean="0"/>
              <a:t>एषा- यह- </a:t>
            </a:r>
          </a:p>
          <a:p>
            <a:r>
              <a:rPr lang="hi-IN" dirty="0" smtClean="0"/>
              <a:t>एते-ये दोनो</a:t>
            </a:r>
          </a:p>
          <a:p>
            <a:r>
              <a:rPr lang="hi-IN" dirty="0" smtClean="0"/>
              <a:t>एताः - ये सब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0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का- कौन- </a:t>
            </a:r>
          </a:p>
          <a:p>
            <a:r>
              <a:rPr lang="hi-IN" dirty="0" smtClean="0"/>
              <a:t>के-कौन दोनो</a:t>
            </a:r>
          </a:p>
          <a:p>
            <a:r>
              <a:rPr lang="hi-IN" dirty="0" smtClean="0"/>
              <a:t>काः-कौन सब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293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48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द्वितीयः पाठः</vt:lpstr>
      <vt:lpstr>संज्ञा-सर्वनाम्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mk</dc:creator>
  <cp:lastModifiedBy>mk</cp:lastModifiedBy>
  <cp:revision>6</cp:revision>
  <dcterms:created xsi:type="dcterms:W3CDTF">2006-08-16T00:00:00Z</dcterms:created>
  <dcterms:modified xsi:type="dcterms:W3CDTF">2020-08-09T11:59:11Z</dcterms:modified>
</cp:coreProperties>
</file>